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4" r:id="rId4"/>
    <p:sldId id="257" r:id="rId5"/>
    <p:sldId id="259" r:id="rId6"/>
    <p:sldId id="265" r:id="rId7"/>
    <p:sldId id="266" r:id="rId8"/>
    <p:sldId id="268" r:id="rId9"/>
    <p:sldId id="267" r:id="rId10"/>
    <p:sldId id="269" r:id="rId11"/>
    <p:sldId id="262" r:id="rId12"/>
    <p:sldId id="260" r:id="rId13"/>
    <p:sldId id="270" r:id="rId14"/>
    <p:sldId id="271" r:id="rId15"/>
    <p:sldId id="26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46"/>
  </p:normalViewPr>
  <p:slideViewPr>
    <p:cSldViewPr snapToGrid="0" snapToObjects="1">
      <p:cViewPr varScale="1">
        <p:scale>
          <a:sx n="90" d="100"/>
          <a:sy n="90" d="100"/>
        </p:scale>
        <p:origin x="232" y="5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0D3EAB-5CF2-3445-ACCA-269BB64504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D8E357-C920-7243-A4AE-A84EAF679B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3215E6-B8EC-2444-A72B-CFADA1129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B4E744-E087-1A4D-AD61-37FC1EC5DF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6CA245-F57B-4F4D-9FD6-5D0C9B540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4995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BFDBC-AC56-CC4A-9822-EE9C6669A1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14FAF3-97F5-1446-802E-BCD4407BF1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D83BBE-8296-6443-B01C-8787D50D28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23262E-EBB7-C54F-A440-3130E63890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26BE4C-96ED-FF4C-AAB3-AB8D1829D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128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89EB24E-3827-1C40-9111-A703BEEE3B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1CFC27B-6087-884E-9BBA-F7895D4F10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01D065-BF53-554C-8D0B-7F25F2D2A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18C4E-6C77-E947-B2F0-E424640034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3BA521-B6BC-5247-93C0-D949C95F84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0268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CF3303-AFB7-1243-A940-7B2A9F6784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78A8DB-9BA6-4948-B78C-7D99FE14B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D6BE2CD-2285-3A42-9212-E8BA248B03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29E51C-54E4-8F45-9AF9-2421DC14DD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F932C7-A50F-1243-A2B8-CDA0571D8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7785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1973B3-F412-4043-A0E4-BD6635379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D91211-2D72-B940-B70F-410738946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CB7E52-0953-A949-9183-FEB68D18EB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A09878-A216-D247-A660-0A7A429E03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02157C-7108-CC4C-9549-9708138B12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1155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671EF2-084B-C54E-8924-26480E784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01A9F9-2F50-5040-B4BA-417B7281FA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1589B-9727-EF4B-BF5A-BCB5DEBB50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8F5DB9-664F-D14A-8D43-C283D6A334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8A5301-871E-AC45-B3A0-0960DA8677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921853-3491-0F4B-BFF9-CE286B4316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89457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FD9402-63A5-374A-A4BC-A0BFC3FDF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0D020B-E2E8-BE4A-AE31-19CCAADE4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01ACC77-6961-FB46-B603-6077A5A18E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C4E02E8-F3E2-F844-8F64-C9D9E25A3D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530192F-71D6-B24E-871B-BE05C24B71F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C246577-12B3-2145-9AAF-5925BE50FB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F44F8DF-88E2-D54E-A077-1E3A833C27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C406F5A-6D0E-C94B-A52A-2C4B0811C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264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6F9328-A0EB-FD48-B5AB-C7BA0E9AB4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9EAE54-F79D-B041-9DD9-EBD5969AA6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83A9093-F5B4-CE45-95F9-BA41C5432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E42BCAA-3186-D444-A497-A490ED5EC2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7555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A208C4-1531-704A-AC17-1C3B45CDCA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58EC48-F851-3049-AAF5-423915EF77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181C20-4937-2048-A1A6-63F797ED0B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01795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6ABD7E-C453-024B-BED5-293E9ACB8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8558DC-CD26-1D42-9DE8-7A516DCB47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A4D834F-84C9-AB4D-A5ED-03A934B12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0C637D-315F-7449-9241-5B03B00B2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6EE13E-74AC-5646-88CB-ACB4C566E2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4904DF2-8986-9E4F-A4B1-BD4C855E7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68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8263FA-50F5-DD4C-ADED-011F362E6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CDB1E1C-7DFE-9C47-8D0E-ED1273AA22B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6546E7-3B18-D046-A5CD-2A544D5CF7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9BFEE8-7CF2-534B-91AF-058EDCC1F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6526C-7D76-3944-B54D-AA77D173B5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0A5B2B-8983-2746-8907-A77DA6CDFB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193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5364B88-C615-C644-845C-80384724A5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808AF6-93DD-2341-83A9-60DAEA6A0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193074-8F6B-1D49-A6F7-E7EF4ADFC94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55C0F1-078A-C842-808A-69D2BC89C215}" type="datetimeFigureOut">
              <a:rPr lang="en-US" smtClean="0"/>
              <a:t>6/16/19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A851A-F7CF-294E-B23F-0C3296AE30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32E0C3-D666-D54C-A879-F303F557C53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E8458A-7FB6-3348-A8FD-E53CDBBC678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09472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github.com/mayshukl/docker/blob/master/CustomRedis/Dockerfile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github.com/mayshukl/docker/tree/master/VisitCounter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72C60B-609B-7A4A-9F36-4DB94024643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Docker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CD6B8C-F5C4-8644-AA2F-D6FF89E0F72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14594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B1B4F2-5747-E345-9EF4-B72919B718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How does container work 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3BFAA47-47D9-4A04-8191-559566C4B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Every Container runs as a separate process in isolation. Name-spacing provides isolation between multiple container process.</a:t>
            </a:r>
          </a:p>
          <a:p>
            <a:r>
              <a:rPr lang="en-US" sz="2000" dirty="0">
                <a:solidFill>
                  <a:schemeClr val="bg1"/>
                </a:solidFill>
              </a:rPr>
              <a:t>Control-group is used to allocate dedicated resources .</a:t>
            </a:r>
          </a:p>
          <a:p>
            <a:r>
              <a:rPr lang="en-US" sz="2000" dirty="0">
                <a:solidFill>
                  <a:schemeClr val="bg1"/>
                </a:solidFill>
              </a:rPr>
              <a:t>Each Container run in a separate process tree which can not see its parent/sibling processes.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DF8BDC9-FDF3-0F4F-9446-8C65C3B7BB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785814"/>
            <a:ext cx="6250769" cy="4814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64330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040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EA67B5B4-3A24-436E-B663-1B2EBFF8A0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13">
            <a:extLst>
              <a:ext uri="{FF2B5EF4-FFF2-40B4-BE49-F238E27FC236}">
                <a16:creationId xmlns:a16="http://schemas.microsoft.com/office/drawing/2014/main" id="{987FDF89-C993-41F4-A1B8-DBAFF1600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Freeform 11">
            <a:extLst>
              <a:ext uri="{FF2B5EF4-FFF2-40B4-BE49-F238E27FC236}">
                <a16:creationId xmlns:a16="http://schemas.microsoft.com/office/drawing/2014/main" id="{64E585EA-75FD-4025-8270-F66A58A15C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00000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15583CB-62A3-3643-8BB2-9A289AE392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365125"/>
            <a:ext cx="10520702" cy="1325563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Docker Objects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A236B-B249-6E43-A614-07A27AC22F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2022601"/>
            <a:ext cx="10515598" cy="4154361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Image</a:t>
            </a:r>
          </a:p>
          <a:p>
            <a:r>
              <a:rPr lang="en-US" sz="2000" dirty="0">
                <a:solidFill>
                  <a:srgbClr val="FFFFFF"/>
                </a:solidFill>
              </a:rPr>
              <a:t>Container </a:t>
            </a:r>
          </a:p>
          <a:p>
            <a:r>
              <a:rPr lang="en-US" sz="2000" dirty="0">
                <a:solidFill>
                  <a:srgbClr val="FFFFFF"/>
                </a:solidFill>
              </a:rPr>
              <a:t>Network</a:t>
            </a:r>
          </a:p>
          <a:p>
            <a:r>
              <a:rPr lang="en-US" sz="2000" dirty="0">
                <a:solidFill>
                  <a:srgbClr val="FFFFFF"/>
                </a:solidFill>
              </a:rPr>
              <a:t>Volume</a:t>
            </a:r>
          </a:p>
          <a:p>
            <a:endParaRPr lang="en-US" sz="2000" dirty="0">
              <a:solidFill>
                <a:srgbClr val="FFFFFF"/>
              </a:solidFill>
            </a:endParaRPr>
          </a:p>
          <a:p>
            <a:r>
              <a:rPr lang="en-US" sz="2000" dirty="0">
                <a:solidFill>
                  <a:srgbClr val="FFFFFF"/>
                </a:solidFill>
              </a:rPr>
              <a:t>Format to run Docker command</a:t>
            </a:r>
          </a:p>
          <a:p>
            <a:r>
              <a:rPr lang="en-US" sz="2000" dirty="0">
                <a:solidFill>
                  <a:srgbClr val="FFFFFF"/>
                </a:solidFill>
              </a:rPr>
              <a:t>Docker &lt;Object&gt; &lt;command&gt; &lt;options&gt; &lt;</a:t>
            </a:r>
            <a:r>
              <a:rPr lang="en-US" sz="2000" dirty="0" err="1">
                <a:solidFill>
                  <a:srgbClr val="FFFFFF"/>
                </a:solidFill>
              </a:rPr>
              <a:t>ObjectId</a:t>
            </a:r>
            <a:r>
              <a:rPr lang="en-US" sz="2000" dirty="0">
                <a:solidFill>
                  <a:srgbClr val="FFFFFF"/>
                </a:solidFill>
              </a:rPr>
              <a:t>/</a:t>
            </a:r>
            <a:r>
              <a:rPr lang="en-US" sz="2000" dirty="0" err="1">
                <a:solidFill>
                  <a:srgbClr val="FFFFFF"/>
                </a:solidFill>
              </a:rPr>
              <a:t>ObjectName</a:t>
            </a:r>
            <a:r>
              <a:rPr lang="en-US" sz="2000" dirty="0">
                <a:solidFill>
                  <a:srgbClr val="FFFFFF"/>
                </a:solidFill>
              </a:rPr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3837054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D4428B-01E5-9343-BC3F-5ED7F1EF2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856721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Container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C05EFF2-37B2-4D46-866B-8309DB640F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1928813"/>
            <a:ext cx="3363974" cy="4124853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This command will start a </a:t>
            </a:r>
            <a:r>
              <a:rPr lang="en-US" sz="2000" dirty="0" err="1">
                <a:solidFill>
                  <a:schemeClr val="bg1"/>
                </a:solidFill>
              </a:rPr>
              <a:t>redis</a:t>
            </a:r>
            <a:r>
              <a:rPr lang="en-US" sz="2000" dirty="0">
                <a:solidFill>
                  <a:schemeClr val="bg1"/>
                </a:solidFill>
              </a:rPr>
              <a:t> container in </a:t>
            </a:r>
            <a:r>
              <a:rPr lang="en-US" sz="2000" dirty="0" err="1">
                <a:solidFill>
                  <a:schemeClr val="bg1"/>
                </a:solidFill>
              </a:rPr>
              <a:t>linux</a:t>
            </a:r>
            <a:r>
              <a:rPr lang="en-US" sz="2000" dirty="0">
                <a:solidFill>
                  <a:schemeClr val="bg1"/>
                </a:solidFill>
              </a:rPr>
              <a:t> VM</a:t>
            </a:r>
          </a:p>
          <a:p>
            <a:r>
              <a:rPr lang="en-US" sz="2000" dirty="0">
                <a:solidFill>
                  <a:schemeClr val="bg1"/>
                </a:solidFill>
              </a:rPr>
              <a:t>“docker exec -it &lt;</a:t>
            </a:r>
            <a:r>
              <a:rPr lang="en-US" sz="2000" dirty="0" err="1">
                <a:solidFill>
                  <a:schemeClr val="bg1"/>
                </a:solidFill>
              </a:rPr>
              <a:t>containerId</a:t>
            </a:r>
            <a:r>
              <a:rPr lang="en-US" sz="2000" dirty="0">
                <a:solidFill>
                  <a:schemeClr val="bg1"/>
                </a:solidFill>
              </a:rPr>
              <a:t>&gt; </a:t>
            </a:r>
            <a:r>
              <a:rPr lang="en-US" sz="2000" dirty="0" err="1">
                <a:solidFill>
                  <a:schemeClr val="bg1"/>
                </a:solidFill>
              </a:rPr>
              <a:t>sh</a:t>
            </a:r>
            <a:r>
              <a:rPr lang="en-US" sz="2000" dirty="0">
                <a:solidFill>
                  <a:schemeClr val="bg1"/>
                </a:solidFill>
              </a:rPr>
              <a:t>” will give a console inside container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containerId</a:t>
            </a:r>
            <a:r>
              <a:rPr lang="en-US" sz="2000" dirty="0">
                <a:solidFill>
                  <a:schemeClr val="bg1"/>
                </a:solidFill>
              </a:rPr>
              <a:t> can be get from “docker </a:t>
            </a:r>
            <a:r>
              <a:rPr lang="en-US" sz="2000" dirty="0" err="1">
                <a:solidFill>
                  <a:schemeClr val="bg1"/>
                </a:solidFill>
              </a:rPr>
              <a:t>ps</a:t>
            </a:r>
            <a:r>
              <a:rPr lang="en-US" sz="2000" dirty="0">
                <a:solidFill>
                  <a:schemeClr val="bg1"/>
                </a:solidFill>
              </a:rPr>
              <a:t>”</a:t>
            </a:r>
          </a:p>
          <a:p>
            <a:r>
              <a:rPr lang="en-US" sz="2000" dirty="0">
                <a:solidFill>
                  <a:schemeClr val="bg1"/>
                </a:solidFill>
              </a:rPr>
              <a:t>Run “</a:t>
            </a:r>
            <a:r>
              <a:rPr lang="en-US" sz="2000" dirty="0" err="1">
                <a:solidFill>
                  <a:schemeClr val="bg1"/>
                </a:solidFill>
              </a:rPr>
              <a:t>redis</a:t>
            </a:r>
            <a:r>
              <a:rPr lang="en-US" sz="2000" dirty="0">
                <a:solidFill>
                  <a:schemeClr val="bg1"/>
                </a:solidFill>
              </a:rPr>
              <a:t>-cli”</a:t>
            </a:r>
          </a:p>
          <a:p>
            <a:r>
              <a:rPr lang="en-US" sz="2000" dirty="0">
                <a:solidFill>
                  <a:schemeClr val="bg1"/>
                </a:solidFill>
              </a:rPr>
              <a:t>“set name Mayank”</a:t>
            </a:r>
          </a:p>
          <a:p>
            <a:r>
              <a:rPr lang="en-US" sz="2000" dirty="0">
                <a:solidFill>
                  <a:schemeClr val="bg1"/>
                </a:solidFill>
              </a:rPr>
              <a:t>“get name”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F0A7B7F-A923-C149-9298-1DA09B406A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6313" y="1328738"/>
            <a:ext cx="7243761" cy="3943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8568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3B2C954-1477-8045-95BE-C153FA58E3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Container – Docker file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6157568-8DAD-4F8C-B4CC-5DC9765F1C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>
                <a:solidFill>
                  <a:schemeClr val="bg1"/>
                </a:solidFill>
              </a:rPr>
              <a:t>Dockefile consist of three main Part 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  # Base Image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  # Required Dependencies</a:t>
            </a:r>
          </a:p>
          <a:p>
            <a:pPr marL="0" indent="0">
              <a:buNone/>
            </a:pPr>
            <a:r>
              <a:rPr lang="en-US" sz="2000">
                <a:solidFill>
                  <a:schemeClr val="bg1"/>
                </a:solidFill>
              </a:rPr>
              <a:t>  # Default Command to run  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D3C24784-0306-1442-881A-5305CD6531A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0681" r="27277" b="-2"/>
          <a:stretch/>
        </p:blipFill>
        <p:spPr>
          <a:xfrm>
            <a:off x="5379340" y="643467"/>
            <a:ext cx="6087615" cy="5410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41148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AD2878D-2328-0947-8594-45AB40D606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Container – Docker file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EC871330-FC9C-4F48-9AC7-6B86FD18B2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chemeClr val="bg1"/>
                </a:solidFill>
              </a:rPr>
              <a:t>Github</a:t>
            </a:r>
            <a:r>
              <a:rPr lang="en-US" sz="2000" dirty="0">
                <a:solidFill>
                  <a:schemeClr val="bg1"/>
                </a:solidFill>
              </a:rPr>
              <a:t> Link :</a:t>
            </a:r>
          </a:p>
          <a:p>
            <a:r>
              <a:rPr lang="en-IN" sz="2000" dirty="0">
                <a:hlinkClick r:id="rId2"/>
              </a:rPr>
              <a:t>https://github.com/mayshukl/docker/blob/master/CustomRedis/Dockerfile</a:t>
            </a:r>
            <a:endParaRPr lang="en-IN" sz="2000" dirty="0"/>
          </a:p>
          <a:p>
            <a:r>
              <a:rPr lang="en-US" sz="2000" dirty="0">
                <a:solidFill>
                  <a:schemeClr val="bg1"/>
                </a:solidFill>
              </a:rPr>
              <a:t>“docker build .”</a:t>
            </a:r>
          </a:p>
          <a:p>
            <a:r>
              <a:rPr lang="en-US" sz="2000" dirty="0">
                <a:solidFill>
                  <a:schemeClr val="bg1"/>
                </a:solidFill>
              </a:rPr>
              <a:t>“docker container run &lt;</a:t>
            </a:r>
            <a:r>
              <a:rPr lang="en-US" sz="2000" dirty="0" err="1">
                <a:solidFill>
                  <a:schemeClr val="bg1"/>
                </a:solidFill>
              </a:rPr>
              <a:t>ImgaeId</a:t>
            </a:r>
            <a:r>
              <a:rPr lang="en-US" sz="2000" dirty="0">
                <a:solidFill>
                  <a:schemeClr val="bg1"/>
                </a:solidFill>
              </a:rPr>
              <a:t>&gt;”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BDF80087-A960-8748-8E43-5E5563F88A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6313" y="1128713"/>
            <a:ext cx="7258050" cy="3555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9988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9DE7F91-79CF-7542-ADF3-3BCFD0B945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Command Execution Path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103F8312-96FD-4A19-AF43-E02376EDB0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890916E-8962-1248-A411-CEBB9C775E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0600" y="643467"/>
            <a:ext cx="7143749" cy="5042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6132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7A56D5-2AAB-5048-8805-30A72BE69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>
                <a:solidFill>
                  <a:schemeClr val="bg1"/>
                </a:solidFill>
              </a:rPr>
              <a:t>Docker Compose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74AC8345-759C-42FB-90C3-65A27F290F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 err="1">
                <a:solidFill>
                  <a:schemeClr val="bg1"/>
                </a:solidFill>
              </a:rPr>
              <a:t>Github</a:t>
            </a:r>
            <a:r>
              <a:rPr lang="en-US" sz="2000" dirty="0">
                <a:solidFill>
                  <a:schemeClr val="bg1"/>
                </a:solidFill>
              </a:rPr>
              <a:t> :</a:t>
            </a:r>
          </a:p>
          <a:p>
            <a:r>
              <a:rPr lang="en-IN" sz="2000" dirty="0">
                <a:hlinkClick r:id="rId2"/>
              </a:rPr>
              <a:t>https://github.com/mayshukl/docker/tree/master/</a:t>
            </a:r>
            <a:r>
              <a:rPr lang="en-IN" sz="2000">
                <a:hlinkClick r:id="rId2"/>
              </a:rPr>
              <a:t>VisitCounter</a:t>
            </a:r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56FC381A-690B-A74B-80D6-4A6111751F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7763" y="1843087"/>
            <a:ext cx="6250769" cy="27146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165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C3B19-C2E1-C04A-B339-6CF2C77404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AFF982-045B-4A46-B159-89AA2F1483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Why?</a:t>
            </a:r>
          </a:p>
          <a:p>
            <a:r>
              <a:rPr lang="en-US" dirty="0"/>
              <a:t>What ?</a:t>
            </a:r>
          </a:p>
          <a:p>
            <a:r>
              <a:rPr lang="en-US" dirty="0"/>
              <a:t>Docker Ecosystem</a:t>
            </a:r>
          </a:p>
          <a:p>
            <a:r>
              <a:rPr lang="en-US" dirty="0"/>
              <a:t>How does docker work</a:t>
            </a:r>
          </a:p>
          <a:p>
            <a:r>
              <a:rPr lang="en-US" dirty="0"/>
              <a:t>Docker Objects</a:t>
            </a:r>
          </a:p>
        </p:txBody>
      </p:sp>
    </p:spTree>
    <p:extLst>
      <p:ext uri="{BB962C8B-B14F-4D97-AF65-F5344CB8AC3E}">
        <p14:creationId xmlns:p14="http://schemas.microsoft.com/office/powerpoint/2010/main" val="3099526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35763F-2D6D-574C-902E-4F69DC5A2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 anchor="ctr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E0FF6C-977B-2749-AF7B-1AE156F98268}"/>
              </a:ext>
            </a:extLst>
          </p:cNvPr>
          <p:cNvSpPr txBox="1"/>
          <p:nvPr/>
        </p:nvSpPr>
        <p:spPr>
          <a:xfrm>
            <a:off x="643468" y="2638044"/>
            <a:ext cx="3363974" cy="34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It us very easy to install any software container compare to installing it on machine i.e. docker run redis will install redis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2000">
              <a:solidFill>
                <a:schemeClr val="bg1"/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>
                <a:solidFill>
                  <a:schemeClr val="bg1"/>
                </a:solidFill>
              </a:rPr>
              <a:t>Same thing can also be achieved by VM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C3A6F78-7681-0E4F-B909-4E3C2C422F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297763" y="1504590"/>
            <a:ext cx="6250769" cy="368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1127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F1990-FD68-A143-A8FB-2C12FE7C6F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Life with VM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0D287153-6BDF-4444-92C2-BE0D9B88A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Additional OS Needed</a:t>
            </a:r>
          </a:p>
          <a:p>
            <a:r>
              <a:rPr lang="en-US" sz="2000" dirty="0">
                <a:solidFill>
                  <a:schemeClr val="bg1"/>
                </a:solidFill>
              </a:rPr>
              <a:t>More bootup needed compare to container</a:t>
            </a:r>
          </a:p>
          <a:p>
            <a:endParaRPr lang="en-US" sz="2000" dirty="0">
              <a:solidFill>
                <a:schemeClr val="bg1"/>
              </a:solidFill>
            </a:endParaRPr>
          </a:p>
        </p:txBody>
      </p:sp>
      <p:pic>
        <p:nvPicPr>
          <p:cNvPr id="15" name="Content Placeholder 7">
            <a:extLst>
              <a:ext uri="{FF2B5EF4-FFF2-40B4-BE49-F238E27FC236}">
                <a16:creationId xmlns:a16="http://schemas.microsoft.com/office/drawing/2014/main" id="{C4ABAD06-2C32-3746-A0FD-4978D3699E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957648"/>
            <a:ext cx="6250769" cy="47818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40533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BCE9F5A-4F27-D741-874D-F3647BC703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Docker </a:t>
            </a:r>
          </a:p>
        </p:txBody>
      </p:sp>
      <p:sp>
        <p:nvSpPr>
          <p:cNvPr id="21" name="Content Placeholder 16">
            <a:extLst>
              <a:ext uri="{FF2B5EF4-FFF2-40B4-BE49-F238E27FC236}">
                <a16:creationId xmlns:a16="http://schemas.microsoft.com/office/drawing/2014/main" id="{002D8ABE-0EE4-430E-8ECF-DCCEA16CEC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No Additional OS needed</a:t>
            </a:r>
          </a:p>
          <a:p>
            <a:r>
              <a:rPr lang="en-US" sz="2000" dirty="0">
                <a:solidFill>
                  <a:schemeClr val="bg1"/>
                </a:solidFill>
              </a:rPr>
              <a:t>Depended on Kernel</a:t>
            </a:r>
          </a:p>
        </p:txBody>
      </p:sp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C3CCFBB4-A6F9-0141-A55A-AB5D33F513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903077"/>
            <a:ext cx="6250769" cy="2890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1042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3521CC0-FA73-3F4C-9C0F-9767AA345A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>
            <a:normAutofit/>
          </a:bodyPr>
          <a:lstStyle/>
          <a:p>
            <a:pPr algn="ctr"/>
            <a:r>
              <a:rPr lang="en-US" sz="28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What 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1" name="Content Placeholder 16">
            <a:extLst>
              <a:ext uri="{FF2B5EF4-FFF2-40B4-BE49-F238E27FC236}">
                <a16:creationId xmlns:a16="http://schemas.microsoft.com/office/drawing/2014/main" id="{BCA46F10-98C5-4F3D-A354-E938209D2B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Docker is collections of technology that helps in creating/managing container</a:t>
            </a:r>
          </a:p>
        </p:txBody>
      </p:sp>
      <p:pic>
        <p:nvPicPr>
          <p:cNvPr id="31" name="Content Placeholder 4">
            <a:extLst>
              <a:ext uri="{FF2B5EF4-FFF2-40B4-BE49-F238E27FC236}">
                <a16:creationId xmlns:a16="http://schemas.microsoft.com/office/drawing/2014/main" id="{42F5512A-7289-3042-9F59-FD9045500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97763" y="1228726"/>
            <a:ext cx="6250769" cy="420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205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CB9FAD-735B-AB46-A534-1646C81E3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597315"/>
          </a:xfrm>
          <a:prstGeom prst="ellipse">
            <a:avLst/>
          </a:prstGeom>
          <a:noFill/>
          <a:ln w="19050">
            <a:solidFill>
              <a:schemeClr val="bg1"/>
            </a:solidFill>
          </a:ln>
        </p:spPr>
        <p:txBody>
          <a:bodyPr vert="horz" wrap="square" lIns="91440" tIns="45720" rIns="91440" bIns="45720" rtlCol="0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Eco System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90625D00-1451-4997-95B0-76442E70C8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 fontScale="92500" lnSpcReduction="10000"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Image – Collections of layers. Each layer has some files , config or commands. All layers will be read only</a:t>
            </a:r>
          </a:p>
          <a:p>
            <a:pPr marL="0" indent="0">
              <a:buNone/>
            </a:pPr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Container – This is an running Image + R/W layer</a:t>
            </a:r>
          </a:p>
          <a:p>
            <a:endParaRPr lang="en-US" sz="2000" dirty="0">
              <a:solidFill>
                <a:schemeClr val="bg1"/>
              </a:solidFill>
            </a:endParaRPr>
          </a:p>
          <a:p>
            <a:r>
              <a:rPr lang="en-US" sz="2000" dirty="0">
                <a:solidFill>
                  <a:schemeClr val="bg1"/>
                </a:solidFill>
              </a:rPr>
              <a:t>Both can be created by another one. i.e. Build Image process .</a:t>
            </a:r>
          </a:p>
        </p:txBody>
      </p:sp>
      <p:pic>
        <p:nvPicPr>
          <p:cNvPr id="15" name="Content Placeholder 4">
            <a:extLst>
              <a:ext uri="{FF2B5EF4-FFF2-40B4-BE49-F238E27FC236}">
                <a16:creationId xmlns:a16="http://schemas.microsoft.com/office/drawing/2014/main" id="{0B679D46-34E3-6140-93A5-A62226167C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00613" y="1143530"/>
            <a:ext cx="6986587" cy="436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40460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C78AA7A-4FCE-E740-AF72-F8042DEE21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1190243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Eco System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969FB7CC-0B3E-438E-B917-7A8B4400C5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8" y="2638044"/>
            <a:ext cx="3363974" cy="3415622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Docker </a:t>
            </a:r>
            <a:r>
              <a:rPr lang="en-US" sz="2000" dirty="0" err="1">
                <a:solidFill>
                  <a:schemeClr val="bg1"/>
                </a:solidFill>
              </a:rPr>
              <a:t>Cli</a:t>
            </a:r>
            <a:r>
              <a:rPr lang="en-US" sz="2000" dirty="0">
                <a:solidFill>
                  <a:schemeClr val="bg1"/>
                </a:solidFill>
              </a:rPr>
              <a:t> – is set of commands to communicate with docker server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Docker server – is a process running in </a:t>
            </a:r>
            <a:r>
              <a:rPr lang="en-US" sz="2000" dirty="0" err="1">
                <a:solidFill>
                  <a:schemeClr val="bg1"/>
                </a:solidFill>
              </a:rPr>
              <a:t>linux</a:t>
            </a:r>
            <a:r>
              <a:rPr lang="en-US" sz="2000" dirty="0">
                <a:solidFill>
                  <a:schemeClr val="bg1"/>
                </a:solidFill>
              </a:rPr>
              <a:t> kernel which will perform all operations related to image , container , network and volume . 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42E43C91-E985-CB4D-9568-74D5B058BE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43463" y="785813"/>
            <a:ext cx="6986587" cy="491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3700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867D4867-5BA7-4462-B2F6-A23F4A622A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654296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6E0527-F069-DC47-8CBF-2132538E8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7" y="643467"/>
            <a:ext cx="3363974" cy="840949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n-US" sz="2800" dirty="0">
                <a:solidFill>
                  <a:schemeClr val="bg1"/>
                </a:solidFill>
              </a:rPr>
              <a:t>Eco System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4D5D310-73B3-4148-85CD-1760D6FB06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467" y="1721188"/>
            <a:ext cx="3363974" cy="4691487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Docker Hub– is a repository to store all images. This can be created at enterprise level also</a:t>
            </a:r>
          </a:p>
          <a:p>
            <a:r>
              <a:rPr lang="en-US" sz="2000" dirty="0">
                <a:solidFill>
                  <a:schemeClr val="bg1"/>
                </a:solidFill>
              </a:rPr>
              <a:t>Docker compose – is also a set of cli that is used as docker cli in case of managing multiple container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Docker Machine – is set of remote docker server configurations. Only one configuration will be activate at once .   </a:t>
            </a:r>
          </a:p>
        </p:txBody>
      </p:sp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09D67CD8-5396-5143-99FB-4F3DE68ABC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2038" y="643467"/>
            <a:ext cx="7115175" cy="4885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24495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275</TotalTime>
  <Words>440</Words>
  <Application>Microsoft Macintosh PowerPoint</Application>
  <PresentationFormat>Widescreen</PresentationFormat>
  <Paragraphs>65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Docker</vt:lpstr>
      <vt:lpstr>Agenda</vt:lpstr>
      <vt:lpstr>Why</vt:lpstr>
      <vt:lpstr>Life with VM</vt:lpstr>
      <vt:lpstr>Docker </vt:lpstr>
      <vt:lpstr>What </vt:lpstr>
      <vt:lpstr>Eco System</vt:lpstr>
      <vt:lpstr>Eco System</vt:lpstr>
      <vt:lpstr>Eco System</vt:lpstr>
      <vt:lpstr>How does container work ?</vt:lpstr>
      <vt:lpstr>Docker Objects</vt:lpstr>
      <vt:lpstr>Container</vt:lpstr>
      <vt:lpstr>Container – Docker file</vt:lpstr>
      <vt:lpstr>Container – Docker file</vt:lpstr>
      <vt:lpstr>Command Execution Path</vt:lpstr>
      <vt:lpstr>Docker Compose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Docker</dc:title>
  <dc:creator>Mayank Shukla (mayshukl)</dc:creator>
  <cp:lastModifiedBy>Mayank Shukla (mayshukl)</cp:lastModifiedBy>
  <cp:revision>15</cp:revision>
  <dcterms:created xsi:type="dcterms:W3CDTF">2019-06-13T08:27:42Z</dcterms:created>
  <dcterms:modified xsi:type="dcterms:W3CDTF">2019-06-16T12:35:13Z</dcterms:modified>
</cp:coreProperties>
</file>